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588" y="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B7FD0-4DD0-454B-8F9D-2B47800E685D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706D1-4E4D-40F4-A56A-8B49732EBD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2286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706D1-4E4D-40F4-A56A-8B49732EBD35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720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nic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nic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17000" t="-2000" r="15000" b="8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nic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66E83BD-9818-4854-9DA2-7B77FF470B43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BA997C9-038C-405F-82A7-2328744DD7A1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8496944" cy="216024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Studijní </a:t>
            </a:r>
            <a:r>
              <a:rPr lang="cs-CZ" dirty="0"/>
              <a:t>stáž </a:t>
            </a:r>
            <a:r>
              <a:rPr lang="cs-CZ" dirty="0" smtClean="0"/>
              <a:t>na Polytechnika </a:t>
            </a:r>
            <a:r>
              <a:rPr lang="cs-CZ" dirty="0" err="1" smtClean="0"/>
              <a:t>Świętokrzyska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dirty="0" smtClean="0"/>
              <a:t>Kielce </a:t>
            </a:r>
            <a:r>
              <a:rPr lang="cs-CZ" dirty="0"/>
              <a:t>University </a:t>
            </a:r>
            <a:r>
              <a:rPr lang="cs-CZ" dirty="0" err="1"/>
              <a:t>of</a:t>
            </a:r>
            <a:r>
              <a:rPr lang="cs-CZ" dirty="0"/>
              <a:t> Technology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755576" y="4077072"/>
            <a:ext cx="7772400" cy="576064"/>
          </a:xfrm>
        </p:spPr>
        <p:txBody>
          <a:bodyPr>
            <a:normAutofit/>
          </a:bodyPr>
          <a:lstStyle/>
          <a:p>
            <a:r>
              <a:rPr lang="cs-CZ" dirty="0" smtClean="0"/>
              <a:t>Opotřebení </a:t>
            </a:r>
            <a:r>
              <a:rPr lang="cs-CZ" dirty="0"/>
              <a:t>řezného nástroje</a:t>
            </a:r>
          </a:p>
        </p:txBody>
      </p:sp>
      <p:sp>
        <p:nvSpPr>
          <p:cNvPr id="4" name="Obdélník 3"/>
          <p:cNvSpPr/>
          <p:nvPr/>
        </p:nvSpPr>
        <p:spPr>
          <a:xfrm>
            <a:off x="107504" y="5386772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/>
              <a:t>Jméno a příjmení:</a:t>
            </a:r>
            <a:r>
              <a:rPr lang="cs-CZ" dirty="0"/>
              <a:t>	Bc. František Špalek</a:t>
            </a:r>
          </a:p>
          <a:p>
            <a:r>
              <a:rPr lang="cs-CZ" b="1" dirty="0"/>
              <a:t>Fakulta:</a:t>
            </a:r>
            <a:r>
              <a:rPr lang="cs-CZ" dirty="0"/>
              <a:t>		</a:t>
            </a:r>
            <a:r>
              <a:rPr lang="cs-CZ" dirty="0" smtClean="0"/>
              <a:t>	strojní</a:t>
            </a:r>
            <a:endParaRPr lang="cs-CZ" dirty="0"/>
          </a:p>
          <a:p>
            <a:r>
              <a:rPr lang="cs-CZ" b="1" dirty="0"/>
              <a:t>Typ studia:</a:t>
            </a:r>
            <a:r>
              <a:rPr lang="cs-CZ" dirty="0"/>
              <a:t>		magisterské</a:t>
            </a:r>
          </a:p>
          <a:p>
            <a:r>
              <a:rPr lang="cs-CZ" b="1" dirty="0"/>
              <a:t>Termín konání:</a:t>
            </a:r>
            <a:r>
              <a:rPr lang="cs-CZ" dirty="0"/>
              <a:t>	</a:t>
            </a:r>
            <a:r>
              <a:rPr lang="cs-CZ" dirty="0" smtClean="0"/>
              <a:t>	12</a:t>
            </a:r>
            <a:r>
              <a:rPr lang="cs-CZ" dirty="0"/>
              <a:t>. 10. 2014 – 19. 10. 2014</a:t>
            </a:r>
          </a:p>
          <a:p>
            <a:r>
              <a:rPr lang="cs-CZ" b="1" dirty="0"/>
              <a:t>Místo konání:	</a:t>
            </a:r>
            <a:r>
              <a:rPr lang="cs-CZ" b="1" dirty="0" smtClean="0"/>
              <a:t>	</a:t>
            </a:r>
            <a:r>
              <a:rPr lang="cs-CZ" dirty="0" smtClean="0"/>
              <a:t>Kielce University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smtClean="0"/>
              <a:t>Technology - Polsko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1923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Images\Fotoaparát\201410\201410A0\151020145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76892"/>
            <a:ext cx="3312368" cy="44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Fanuus\Desktop\pyramidy polsko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4859448" cy="309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99" y="908720"/>
            <a:ext cx="8591802" cy="128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95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886003"/>
          </a:xfrm>
        </p:spPr>
        <p:txBody>
          <a:bodyPr/>
          <a:lstStyle/>
          <a:p>
            <a:r>
              <a:rPr lang="cs-CZ" dirty="0" smtClean="0"/>
              <a:t>Metrologické laboratoře</a:t>
            </a:r>
          </a:p>
          <a:p>
            <a:pPr marL="109728" indent="0">
              <a:buNone/>
            </a:pPr>
            <a:r>
              <a:rPr lang="cs-CZ" sz="2000" dirty="0" smtClean="0"/>
              <a:t>-</a:t>
            </a:r>
            <a:r>
              <a:rPr lang="cs-CZ" dirty="0" smtClean="0"/>
              <a:t> </a:t>
            </a:r>
            <a:r>
              <a:rPr lang="cs-CZ" sz="2000" dirty="0"/>
              <a:t>O-INSPECT 442</a:t>
            </a:r>
          </a:p>
          <a:p>
            <a:pPr marL="109728" indent="0">
              <a:buNone/>
            </a:pPr>
            <a:r>
              <a:rPr lang="cs-CZ" sz="2000" dirty="0"/>
              <a:t>- IDS </a:t>
            </a:r>
            <a:r>
              <a:rPr lang="cs-CZ" sz="2000" dirty="0" err="1"/>
              <a:t>topo</a:t>
            </a:r>
            <a:r>
              <a:rPr lang="cs-CZ" sz="2000" dirty="0"/>
              <a:t> </a:t>
            </a:r>
            <a:r>
              <a:rPr lang="cs-CZ" sz="2000" dirty="0" smtClean="0"/>
              <a:t>L120</a:t>
            </a:r>
          </a:p>
          <a:p>
            <a:pPr marL="109728" indent="0">
              <a:buNone/>
            </a:pPr>
            <a:r>
              <a:rPr lang="cs-CZ" sz="2000" dirty="0" smtClean="0"/>
              <a:t>- </a:t>
            </a:r>
            <a:r>
              <a:rPr lang="cs-CZ" sz="2000" dirty="0" err="1" smtClean="0"/>
              <a:t>Taylor</a:t>
            </a:r>
            <a:r>
              <a:rPr lang="cs-CZ" sz="2000" dirty="0" smtClean="0"/>
              <a:t> </a:t>
            </a:r>
            <a:r>
              <a:rPr lang="cs-CZ" sz="2000" dirty="0" err="1" smtClean="0"/>
              <a:t>Hoobson</a:t>
            </a:r>
            <a:endParaRPr lang="cs-CZ" sz="2000" dirty="0" smtClean="0"/>
          </a:p>
          <a:p>
            <a:pPr marL="109728" indent="0"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cs-CZ" dirty="0" smtClean="0"/>
              <a:t>Program stáže</a:t>
            </a:r>
            <a:endParaRPr lang="cs-CZ" dirty="0"/>
          </a:p>
        </p:txBody>
      </p:sp>
      <p:pic>
        <p:nvPicPr>
          <p:cNvPr id="1029" name="Picture 5" descr="D:\Polsko\ze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4824"/>
            <a:ext cx="275430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Polsko\IMG_20141014_1314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5" t="38959" r="30463" b="42778"/>
          <a:stretch/>
        </p:blipFill>
        <p:spPr bwMode="auto">
          <a:xfrm>
            <a:off x="323528" y="4077072"/>
            <a:ext cx="3024336" cy="188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Polsko\IMG_20141014_1315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36912"/>
            <a:ext cx="2448272" cy="3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83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098571"/>
          </a:xfrm>
        </p:spPr>
        <p:txBody>
          <a:bodyPr/>
          <a:lstStyle/>
          <a:p>
            <a:r>
              <a:rPr lang="cs-CZ" dirty="0" smtClean="0"/>
              <a:t>Laserové pracoviště TRUMPF </a:t>
            </a:r>
            <a:r>
              <a:rPr lang="cs-CZ" dirty="0" err="1" smtClean="0"/>
              <a:t>Laserceell</a:t>
            </a:r>
            <a:r>
              <a:rPr lang="cs-CZ" dirty="0" smtClean="0"/>
              <a:t> 1005 </a:t>
            </a:r>
            <a:endParaRPr lang="cs-CZ" dirty="0"/>
          </a:p>
        </p:txBody>
      </p:sp>
      <p:pic>
        <p:nvPicPr>
          <p:cNvPr id="2051" name="Picture 3" descr="D:\Polsko\IMG_20141014_1346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r="30583"/>
          <a:stretch/>
        </p:blipFill>
        <p:spPr bwMode="auto">
          <a:xfrm>
            <a:off x="5580112" y="1484784"/>
            <a:ext cx="3290612" cy="345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Polsko\IMG_20141014_1354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66290"/>
            <a:ext cx="4536504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6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2" name="Picture 2" descr="C:\Users\Fanuus\Desktop\Polsko\IMG_20141014_135909.jpg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995936" y="2420888"/>
            <a:ext cx="44164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ástupný symbol pro obsah 16"/>
          <p:cNvSpPr>
            <a:spLocks noGrp="1"/>
          </p:cNvSpPr>
          <p:nvPr>
            <p:ph sz="quarter" idx="4"/>
          </p:nvPr>
        </p:nvSpPr>
        <p:spPr>
          <a:xfrm>
            <a:off x="467545" y="1484784"/>
            <a:ext cx="8219256" cy="3901273"/>
          </a:xfrm>
        </p:spPr>
        <p:txBody>
          <a:bodyPr>
            <a:normAutofit/>
          </a:bodyPr>
          <a:lstStyle/>
          <a:p>
            <a:r>
              <a:rPr lang="cs-CZ" sz="2000" dirty="0" smtClean="0"/>
              <a:t>Řezání mnoha materiálů a tvarů</a:t>
            </a:r>
          </a:p>
          <a:p>
            <a:r>
              <a:rPr lang="cs-CZ" sz="2000" dirty="0" smtClean="0"/>
              <a:t>Svařování</a:t>
            </a:r>
          </a:p>
          <a:p>
            <a:r>
              <a:rPr lang="cs-CZ" sz="2000" dirty="0" smtClean="0"/>
              <a:t>Gravírování do nerostů</a:t>
            </a:r>
            <a:endParaRPr lang="cs-CZ" sz="2000" dirty="0"/>
          </a:p>
        </p:txBody>
      </p:sp>
      <p:pic>
        <p:nvPicPr>
          <p:cNvPr id="3075" name="Picture 3" descr="C:\Users\Fanuus\Desktop\Polsko\IMG_20141014_13540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" t="60324" r="67597" b="27637"/>
          <a:stretch/>
        </p:blipFill>
        <p:spPr bwMode="auto">
          <a:xfrm>
            <a:off x="467544" y="2492896"/>
            <a:ext cx="332259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Fanuus\Desktop\Polsko\IMG_20141014_13531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6" t="70169" r="50000" b="14193"/>
          <a:stretch/>
        </p:blipFill>
        <p:spPr bwMode="auto">
          <a:xfrm>
            <a:off x="827583" y="4441309"/>
            <a:ext cx="2574169" cy="204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619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026563"/>
          </a:xfrm>
        </p:spPr>
        <p:txBody>
          <a:bodyPr/>
          <a:lstStyle/>
          <a:p>
            <a:r>
              <a:rPr lang="cs-CZ" dirty="0" smtClean="0"/>
              <a:t>Laboratoř obrábění</a:t>
            </a:r>
          </a:p>
          <a:p>
            <a:pPr marL="109728" indent="0">
              <a:buNone/>
            </a:pPr>
            <a:r>
              <a:rPr lang="cs-CZ" sz="2000" dirty="0" smtClean="0"/>
              <a:t>- 3 a 5ti </a:t>
            </a:r>
            <a:r>
              <a:rPr lang="cs-CZ" sz="2000" dirty="0" err="1" smtClean="0"/>
              <a:t>osé</a:t>
            </a:r>
            <a:r>
              <a:rPr lang="cs-CZ" sz="2000" dirty="0" smtClean="0"/>
              <a:t> obráběcí centra</a:t>
            </a:r>
          </a:p>
          <a:p>
            <a:pPr marL="109728" indent="0">
              <a:buNone/>
            </a:pPr>
            <a:r>
              <a:rPr lang="cs-CZ" sz="2000" dirty="0" smtClean="0"/>
              <a:t>- Vlastní nástrojová bruska</a:t>
            </a:r>
          </a:p>
          <a:p>
            <a:pPr marL="109728" indent="0">
              <a:buNone/>
            </a:pPr>
            <a:r>
              <a:rPr lang="cs-CZ" sz="2000" dirty="0" smtClean="0"/>
              <a:t>- Možnost kontroly součásti přímo v laboratoři – ZEIS </a:t>
            </a:r>
            <a:r>
              <a:rPr lang="cs-CZ" sz="2000" dirty="0" err="1" smtClean="0"/>
              <a:t>Contura</a:t>
            </a:r>
            <a:r>
              <a:rPr lang="cs-CZ" sz="2000" dirty="0" smtClean="0"/>
              <a:t> G2</a:t>
            </a:r>
            <a:endParaRPr lang="cs-CZ" sz="2000" dirty="0"/>
          </a:p>
        </p:txBody>
      </p:sp>
      <p:pic>
        <p:nvPicPr>
          <p:cNvPr id="4098" name="Picture 2" descr="C:\Users\Fanuus\Desktop\Polsko\IMG_20141015_1101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7" t="16182" b="28932"/>
          <a:stretch/>
        </p:blipFill>
        <p:spPr bwMode="auto">
          <a:xfrm>
            <a:off x="467544" y="2708186"/>
            <a:ext cx="379694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ttps://fbcdn-sphotos-h-a.akamaihd.net/hphotos-ak-xpf1/v/t34.0-12/10743805_10202889532865540_390703488_n.jpg?oh=135854d6ed6b5986aa05df06639522ee&amp;oe=544A234F&amp;__gda__=1414136635_053724b090431c89b84e476f711c8e1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" b="3392"/>
          <a:stretch/>
        </p:blipFill>
        <p:spPr bwMode="auto">
          <a:xfrm>
            <a:off x="4355977" y="3181326"/>
            <a:ext cx="4320480" cy="291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770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fbcdn-sphotos-h-a.akamaihd.net/hphotos-ak-xpf1/v/t34.0-12/10744738_10202889532825539_1261438277_n.jpg?oh=c048c6f6a22bad0022fac1bc79fa1524&amp;oe=544911E7&amp;__gda__=1414151606_24a3555e842654ebcdb9576ad59e67a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" t="14253" r="16343" b="16164"/>
          <a:stretch/>
        </p:blipFill>
        <p:spPr bwMode="auto">
          <a:xfrm>
            <a:off x="648689" y="1524526"/>
            <a:ext cx="4346624" cy="505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encrypted-tbn3.gstatic.com/images?q=tbn:ANd9GcQ7i_9gHrWFVljPMDjQaU5pWrGTdxzghc2Tf6PusbBeZvAwkX2lt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68960"/>
            <a:ext cx="3799886" cy="236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559788" y="980728"/>
            <a:ext cx="53145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9728" indent="0">
              <a:buNone/>
            </a:pPr>
            <a:r>
              <a:rPr lang="cs-CZ" sz="2000" dirty="0" smtClean="0"/>
              <a:t>Pěti </a:t>
            </a:r>
            <a:r>
              <a:rPr lang="cs-CZ" sz="2000" dirty="0" err="1" smtClean="0"/>
              <a:t>osé</a:t>
            </a:r>
            <a:r>
              <a:rPr lang="cs-CZ" sz="2000" dirty="0" smtClean="0"/>
              <a:t> obráběcí centrum HEMRLE B300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429203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844823"/>
            <a:ext cx="8229600" cy="4162467"/>
          </a:xfrm>
        </p:spPr>
        <p:txBody>
          <a:bodyPr/>
          <a:lstStyle/>
          <a:p>
            <a:r>
              <a:rPr lang="cs-CZ" dirty="0" smtClean="0"/>
              <a:t>Vliv povrchu a náklonu nástroje</a:t>
            </a:r>
          </a:p>
          <a:p>
            <a:r>
              <a:rPr lang="cs-CZ" dirty="0" smtClean="0"/>
              <a:t>Rozdíl mezi tří a </a:t>
            </a:r>
            <a:r>
              <a:rPr lang="cs-CZ" dirty="0" err="1" smtClean="0"/>
              <a:t>pětiosém</a:t>
            </a:r>
            <a:r>
              <a:rPr lang="cs-CZ" dirty="0" smtClean="0"/>
              <a:t> frézování</a:t>
            </a:r>
          </a:p>
          <a:p>
            <a:r>
              <a:rPr lang="cs-CZ" dirty="0" smtClean="0"/>
              <a:t>Vznik tepla v ose nástroje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51520" y="836712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/>
              <a:t>Opotřebení řezného </a:t>
            </a:r>
            <a:r>
              <a:rPr lang="cs-CZ" dirty="0" smtClean="0"/>
              <a:t>nástroje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" t="6091"/>
          <a:stretch/>
        </p:blipFill>
        <p:spPr bwMode="auto">
          <a:xfrm>
            <a:off x="323528" y="3429000"/>
            <a:ext cx="1952888" cy="2326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Obrázek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356992"/>
            <a:ext cx="1933952" cy="2232248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" b="15865"/>
          <a:stretch/>
        </p:blipFill>
        <p:spPr bwMode="auto">
          <a:xfrm>
            <a:off x="4572000" y="3532418"/>
            <a:ext cx="4321244" cy="1881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37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835696" y="2857500"/>
            <a:ext cx="5472608" cy="1143000"/>
          </a:xfrm>
        </p:spPr>
        <p:txBody>
          <a:bodyPr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13392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177</TotalTime>
  <Words>94</Words>
  <Application>Microsoft Office PowerPoint</Application>
  <PresentationFormat>Předvádění na obrazovce (4:3)</PresentationFormat>
  <Paragraphs>27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Shluk</vt:lpstr>
      <vt:lpstr>Studijní stáž na Polytechnika Świętokrzyska  Kielce University of Technology </vt:lpstr>
      <vt:lpstr>Prezentace aplikace PowerPoint</vt:lpstr>
      <vt:lpstr>Program stáže</vt:lpstr>
      <vt:lpstr>Prezentace aplikace PowerPoint</vt:lpstr>
      <vt:lpstr>Prezentace aplikace PowerPoint</vt:lpstr>
      <vt:lpstr>Prezentace aplikace PowerPoint</vt:lpstr>
      <vt:lpstr>Prezentace aplikace PowerPoint</vt:lpstr>
      <vt:lpstr>Opotřebení řezného nástroje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Fanuus</dc:creator>
  <cp:lastModifiedBy>Fanuus</cp:lastModifiedBy>
  <cp:revision>16</cp:revision>
  <dcterms:created xsi:type="dcterms:W3CDTF">2014-10-21T21:29:16Z</dcterms:created>
  <dcterms:modified xsi:type="dcterms:W3CDTF">2014-10-22T07:49:51Z</dcterms:modified>
</cp:coreProperties>
</file>